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4" r:id="rId9"/>
    <p:sldId id="262" r:id="rId10"/>
    <p:sldId id="265" r:id="rId11"/>
    <p:sldId id="263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8" autoAdjust="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5C85-6308-48E2-9B17-81447D17D79B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040F7-7BE0-4AEE-9CD1-9A5B7CE94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040F7-7BE0-4AEE-9CD1-9A5B7CE94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0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4" y="764704"/>
            <a:ext cx="6400800" cy="1473200"/>
          </a:xfrm>
        </p:spPr>
        <p:txBody>
          <a:bodyPr>
            <a:normAutofit fontScale="32500" lnSpcReduction="20000"/>
          </a:bodyPr>
          <a:lstStyle/>
          <a:p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</a:rPr>
              <a:t>БЮДЖЕТНОЕ </a:t>
            </a:r>
            <a:endParaRPr lang="ru-RU" sz="5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</a:rPr>
              <a:t>ОБЩЕОБРАЗОВАТЕЛЬНОЕ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</a:rPr>
              <a:t>УЧРЕЖДЕНИЕ</a:t>
            </a:r>
            <a:endParaRPr lang="ru-RU" sz="5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600" b="1" dirty="0">
                <a:solidFill>
                  <a:schemeClr val="tx2">
                    <a:lumMod val="75000"/>
                  </a:schemeClr>
                </a:solidFill>
              </a:rPr>
              <a:t>«СРЕДНЯЯ ОБЩЕОБРАЗОВАТЕЛЬНАЯ ШКОЛА № 5 </a:t>
            </a:r>
            <a:endParaRPr lang="ru-RU" sz="5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</a:rPr>
              <a:t>ИМЕНИ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</a:rPr>
              <a:t>ГЕРОЯ СОВЕТСКОГО СОЮЗА</a:t>
            </a:r>
            <a:endParaRPr lang="ru-RU" sz="5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600" b="1" dirty="0">
                <a:solidFill>
                  <a:schemeClr val="tx2">
                    <a:lumMod val="75000"/>
                  </a:schemeClr>
                </a:solidFill>
              </a:rPr>
              <a:t>ВИКТОРА КУЗЬМИЧА БОЙЧЕНКО»</a:t>
            </a:r>
            <a:endParaRPr lang="ru-RU" sz="5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72808" cy="12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dmin.msuchita.ru/uploads/aa/news/thumbnail/ohrana%20truda-t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18" y="4005064"/>
            <a:ext cx="2597372" cy="19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8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12976"/>
            <a:ext cx="4824536" cy="4104456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делайте влажную уборку помещения и проветривайте его;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влажности можно ставить открытую емкость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 органов дыхания 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58" y="2636912"/>
            <a:ext cx="3275310" cy="382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9090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дыхания, развивающиеся из-за долговременной работы с компьютером, имеют в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аллергический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8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Неправильная посадка за компьютером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-main-pic" descr="Картинка 15 из 16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74998"/>
            <a:ext cx="6624736" cy="45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Правильная посадка за компьютером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-main-pic" descr="Картинка 4 из 16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9018"/>
            <a:ext cx="6471325" cy="484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0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 упражнений для работающих за компьютером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0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Зарядка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глаз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dmin.msuchita.ru/uploads/aa/news/thumbnail/ohrana%20truda-t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100" y="188640"/>
            <a:ext cx="24517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elprof03.ru/storage/app/uploads/public/e64/53e/768/thumb__800_0_0_0_au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" y="4869160"/>
            <a:ext cx="1619672" cy="14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179"/>
            <a:ext cx="7124700" cy="6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57" y="2641599"/>
            <a:ext cx="2005013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3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3923"/>
              </p:ext>
            </p:extLst>
          </p:nvPr>
        </p:nvGraphicFramePr>
        <p:xfrm>
          <a:off x="251520" y="1124744"/>
          <a:ext cx="8640960" cy="544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705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инструктажа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каких случаях проводится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Кому проводится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проводит</a:t>
                      </a:r>
                      <a:endParaRPr lang="ru-RU" dirty="0"/>
                    </a:p>
                  </a:txBody>
                  <a:tcPr/>
                </a:tc>
              </a:tr>
              <a:tr h="806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вводный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приёме на работу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Всем работникам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Директор</a:t>
                      </a:r>
                      <a:r>
                        <a:rPr lang="ru-RU" sz="1400" baseline="0" dirty="0" smtClean="0"/>
                        <a:t> или л</a:t>
                      </a:r>
                      <a:r>
                        <a:rPr lang="ru-RU" sz="1400" dirty="0" smtClean="0"/>
                        <a:t>ицо, ответственное за ОТ в организации</a:t>
                      </a:r>
                      <a:endParaRPr lang="ru-RU" sz="1400" dirty="0"/>
                    </a:p>
                  </a:txBody>
                  <a:tcPr anchor="ctr"/>
                </a:tc>
              </a:tr>
              <a:tr h="1041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первичный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приёме на работу непосредственно на рабочем месте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Всем работникам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Руководитель подразделения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806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повторный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реже 1 раза в 6 месяцев или 1 раза в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Всем работникам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подразделения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</a:tr>
              <a:tr h="1041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внеплановый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 необходимости по приказу директора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Список работников определяется приказом директора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подразделения или лицо, ответственное за ОТ</a:t>
                      </a:r>
                    </a:p>
                  </a:txBody>
                  <a:tcPr anchor="ctr"/>
                </a:tc>
              </a:tr>
              <a:tr h="1041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целевой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 необходимости по приказу директора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Список работников определяется приказом директора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подразделения или лицо, ответственное за ОТ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и характер инструктажей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235"/>
            <a:ext cx="8640960" cy="625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3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59" cy="511256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31" y="404664"/>
            <a:ext cx="8424936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Примите некоторые меры предосторожности, иначе вам придется расплачиваться. Наш организм - не компьютер. В нас есть детали, которые нельзя заменить» 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Пирсолл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44824"/>
            <a:ext cx="9145016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46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компьютера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на здоровье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24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1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320480" cy="262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132856"/>
            <a:ext cx="4176464" cy="4608512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50000"/>
              </a:lnSpc>
            </a:pPr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сделать так, что бы при работе компьютер давал как можно меньше сбоев и меньше раздражал вас; 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Интернет: не ждите долго загрузки страницы, посмотрите в это время другую, постарайтесь пользоваться качественным доступом; 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прерывайте работу с компьютером.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нервных расстройств 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2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93248"/>
            <a:ext cx="3816424" cy="345069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эргономичней организовать место за компьютером;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чаще менять позу или вставать из-за компьютера 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делать гимнастику, заниматься спортом.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за компьютером самым оптимальным является положение тела  при котором: спина и шея прямая, ноги стоят на полу при прямом угле сгиба в коленях, угол сгиба в локтях то же прямой (90 гр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26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 позвоночника и суставов: 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110">
            <a:off x="4822328" y="2085313"/>
            <a:ext cx="3554253" cy="2368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34" y="4293096"/>
            <a:ext cx="3222376" cy="23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 органов зрения 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359">
            <a:off x="219023" y="2861208"/>
            <a:ext cx="4119674" cy="2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42088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должен находиться на расстоянии не менее 45 см. от глаз, его верхняя точка должна находиться не ниже прямого взгляда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не должно вызывать блики на экране монитора. В то же время оно должно быть достаточным, для того чтобы хорошо видеть остальные предметы, с которыми вы работаете.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одновременно с книгой и монитором, желательно, что бы они находились на одной высоте, для этого приобретите подставку для книг.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Почаще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протирайте экран монитора.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прерывайте работу и давайте глазам отдохнуть (желательно каждый час делать 10-15 минутный перерыв).</a:t>
            </a:r>
          </a:p>
        </p:txBody>
      </p:sp>
    </p:spTree>
    <p:extLst>
      <p:ext uri="{BB962C8B-B14F-4D97-AF65-F5344CB8AC3E}">
        <p14:creationId xmlns:p14="http://schemas.microsoft.com/office/powerpoint/2010/main" val="31801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407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Виды и характер инструктажей</vt:lpstr>
      <vt:lpstr>Презентация PowerPoint</vt:lpstr>
      <vt:lpstr>Презентация PowerPoint</vt:lpstr>
      <vt:lpstr>Влияние компьютера  на здоровье человека</vt:lpstr>
      <vt:lpstr>Профилактика нервных расстройств  </vt:lpstr>
      <vt:lpstr>Профилактика заболеваний позвоночника и суставов:  </vt:lpstr>
      <vt:lpstr>Профилактика заболеваний органов зрения  </vt:lpstr>
      <vt:lpstr>Профилактика заболеваний органов дыхания  </vt:lpstr>
      <vt:lpstr>Неправильная посадка за компьютером</vt:lpstr>
      <vt:lpstr>Правильная посадка за компьютером</vt:lpstr>
      <vt:lpstr>Комплекс упражнений для работающих за компьютером</vt:lpstr>
      <vt:lpstr>Зарядка для глаз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2023-10-22T14:32:45Z</dcterms:created>
  <dcterms:modified xsi:type="dcterms:W3CDTF">2024-05-01T11:49:17Z</dcterms:modified>
</cp:coreProperties>
</file>